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20000"/>
          </a:blip>
          <a:stretch>
            <a:fillRect/>
          </a:stretch>
        </p:blipFill>
        <p:spPr>
          <a:xfrm>
            <a:off x="6400800" y="1371600"/>
            <a:ext cx="2286000" cy="2286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371600"/>
            <a:ext cx="5486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田中 美咲</a:t>
            </a:r>
            <a:endParaRPr lang="en-US" sz="4800" dirty="0"/>
          </a:p>
        </p:txBody>
      </p:sp>
      <p:sp>
        <p:nvSpPr>
          <p:cNvPr id="4" name="Text 1"/>
          <p:cNvSpPr/>
          <p:nvPr/>
        </p:nvSpPr>
        <p:spPr>
          <a:xfrm>
            <a:off x="914400" y="219456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フリーランスWebデザイナー / UIデザイナー</a:t>
            </a:r>
            <a:endParaRPr lang="en-US" sz="2000" dirty="0"/>
          </a:p>
        </p:txBody>
      </p:sp>
      <p:sp>
        <p:nvSpPr>
          <p:cNvPr id="5" name="Text 2"/>
          <p:cNvSpPr/>
          <p:nvPr/>
        </p:nvSpPr>
        <p:spPr>
          <a:xfrm>
            <a:off x="914400" y="32918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「伝わる」を最優先にした、ユーザー目線のデザイン設計</a:t>
            </a:r>
            <a:endParaRPr lang="en-US" sz="1800" dirty="0"/>
          </a:p>
        </p:txBody>
      </p:sp>
      <p:sp>
        <p:nvSpPr>
          <p:cNvPr id="6" name="Shape 3"/>
          <p:cNvSpPr/>
          <p:nvPr/>
        </p:nvSpPr>
        <p:spPr>
          <a:xfrm>
            <a:off x="914400" y="2926080"/>
            <a:ext cx="1828800" cy="45720"/>
          </a:xfrm>
          <a:prstGeom prst="rect">
            <a:avLst/>
          </a:prstGeom>
          <a:solidFill>
            <a:srgbClr val="3B82F6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自己紹介・経歴</a:t>
            </a:r>
            <a:endParaRPr lang="en-US" sz="36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37160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137160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2017-2022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188720" y="16002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Web制作会社で5年間勤務</a:t>
            </a:r>
            <a:endParaRPr lang="en-US" sz="1400" dirty="0"/>
          </a:p>
        </p:txBody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2194560"/>
            <a:ext cx="365760" cy="36576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188720" y="219456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2022年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1188720" y="24231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フリーランスとして独立</a:t>
            </a:r>
            <a:endParaRPr lang="en-US" sz="1400" dirty="0"/>
          </a:p>
        </p:txBody>
      </p:sp>
      <p:pic>
        <p:nvPicPr>
          <p:cNvPr id="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017520"/>
            <a:ext cx="365760" cy="36576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188720" y="301752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累計実績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1188720" y="32461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80サイト以上のデザイン</a:t>
            </a:r>
            <a:endParaRPr lang="en-US" sz="1400" dirty="0"/>
          </a:p>
        </p:txBody>
      </p:sp>
      <p:sp>
        <p:nvSpPr>
          <p:cNvPr id="12" name="Shape 7"/>
          <p:cNvSpPr/>
          <p:nvPr/>
        </p:nvSpPr>
        <p:spPr>
          <a:xfrm>
            <a:off x="5029200" y="1371600"/>
            <a:ext cx="3657600" cy="731520"/>
          </a:xfrm>
          <a:prstGeom prst="rect">
            <a:avLst/>
          </a:prstGeom>
          <a:solidFill>
            <a:srgbClr val="F5F7FA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8"/>
          <p:cNvSpPr/>
          <p:nvPr/>
        </p:nvSpPr>
        <p:spPr>
          <a:xfrm>
            <a:off x="5029200" y="1371600"/>
            <a:ext cx="73152" cy="7315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4" name="Text 9"/>
          <p:cNvSpPr/>
          <p:nvPr/>
        </p:nvSpPr>
        <p:spPr>
          <a:xfrm>
            <a:off x="5212080" y="146304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得意領域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5212080" y="169164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コーポレートサイト、LP、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ECサイトのUI設計</a:t>
            </a:r>
            <a:endParaRPr lang="en-US" sz="1200" dirty="0"/>
          </a:p>
        </p:txBody>
      </p:sp>
      <p:sp>
        <p:nvSpPr>
          <p:cNvPr id="16" name="Shape 11"/>
          <p:cNvSpPr/>
          <p:nvPr/>
        </p:nvSpPr>
        <p:spPr>
          <a:xfrm>
            <a:off x="5029200" y="2240280"/>
            <a:ext cx="3657600" cy="731520"/>
          </a:xfrm>
          <a:prstGeom prst="rect">
            <a:avLst/>
          </a:prstGeom>
          <a:solidFill>
            <a:srgbClr val="F5F7FA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5029200" y="2240280"/>
            <a:ext cx="73152" cy="7315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8" name="Text 13"/>
          <p:cNvSpPr/>
          <p:nvPr/>
        </p:nvSpPr>
        <p:spPr>
          <a:xfrm>
            <a:off x="5212080" y="233172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デザイン思想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5212080" y="256032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「伝わる」を最優先にした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ユーザー目線の設計</a:t>
            </a:r>
            <a:endParaRPr lang="en-US" sz="1200" dirty="0"/>
          </a:p>
        </p:txBody>
      </p:sp>
      <p:sp>
        <p:nvSpPr>
          <p:cNvPr id="20" name="Shape 15"/>
          <p:cNvSpPr/>
          <p:nvPr/>
        </p:nvSpPr>
        <p:spPr>
          <a:xfrm>
            <a:off x="5029200" y="3108960"/>
            <a:ext cx="3657600" cy="731520"/>
          </a:xfrm>
          <a:prstGeom prst="rect">
            <a:avLst/>
          </a:prstGeom>
          <a:solidFill>
            <a:srgbClr val="F5F7FA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5029200" y="3108960"/>
            <a:ext cx="73152" cy="7315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2" name="Text 17"/>
          <p:cNvSpPr/>
          <p:nvPr/>
        </p:nvSpPr>
        <p:spPr>
          <a:xfrm>
            <a:off x="5212080" y="320040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アプローチ</a:t>
            </a:r>
            <a:endParaRPr lang="en-US" sz="1400" dirty="0"/>
          </a:p>
        </p:txBody>
      </p:sp>
      <p:sp>
        <p:nvSpPr>
          <p:cNvPr id="23" name="Text 18"/>
          <p:cNvSpPr/>
          <p:nvPr/>
        </p:nvSpPr>
        <p:spPr>
          <a:xfrm>
            <a:off x="5212080" y="342900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データドリブンで成果を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重視した提案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提供サービス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731520" y="1371600"/>
            <a:ext cx="256032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554480" y="1737360"/>
            <a:ext cx="914400" cy="914400"/>
          </a:xfrm>
          <a:prstGeom prst="ellipse">
            <a:avLst/>
          </a:prstGeom>
          <a:solidFill>
            <a:srgbClr val="F5F7FA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3080" y="196596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14400" y="283464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コーポレートサイト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914400" y="3200400"/>
            <a:ext cx="2194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企業のブランドを伝える、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信頼感のあるデザイン設計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3566160" y="1371600"/>
            <a:ext cx="256032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389120" y="1737360"/>
            <a:ext cx="914400" cy="914400"/>
          </a:xfrm>
          <a:prstGeom prst="ellipse">
            <a:avLst/>
          </a:prstGeom>
          <a:solidFill>
            <a:srgbClr val="F5F7FA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720" y="1965960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749040" y="283464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LP制作</a:t>
            </a:r>
            <a:endParaRPr lang="en-US" sz="1800" dirty="0"/>
          </a:p>
        </p:txBody>
      </p:sp>
      <p:sp>
        <p:nvSpPr>
          <p:cNvPr id="12" name="Text 8"/>
          <p:cNvSpPr/>
          <p:nvPr/>
        </p:nvSpPr>
        <p:spPr>
          <a:xfrm>
            <a:off x="3749040" y="3200400"/>
            <a:ext cx="2194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CVRを最大化する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戦略的なランディングページ</a:t>
            </a:r>
            <a:endParaRPr lang="en-US" sz="1300" dirty="0"/>
          </a:p>
        </p:txBody>
      </p:sp>
      <p:sp>
        <p:nvSpPr>
          <p:cNvPr id="13" name="Shape 9"/>
          <p:cNvSpPr/>
          <p:nvPr/>
        </p:nvSpPr>
        <p:spPr>
          <a:xfrm>
            <a:off x="6400800" y="1371600"/>
            <a:ext cx="256032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7223760" y="1737360"/>
            <a:ext cx="914400" cy="914400"/>
          </a:xfrm>
          <a:prstGeom prst="ellipse">
            <a:avLst/>
          </a:prstGeom>
          <a:solidFill>
            <a:srgbClr val="F5F7FA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2360" y="1965960"/>
            <a:ext cx="457200" cy="45720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583680" y="283464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ECサイトUI</a:t>
            </a:r>
            <a:endParaRPr lang="en-US" sz="1800" dirty="0"/>
          </a:p>
        </p:txBody>
      </p:sp>
      <p:sp>
        <p:nvSpPr>
          <p:cNvPr id="17" name="Text 12"/>
          <p:cNvSpPr/>
          <p:nvPr/>
        </p:nvSpPr>
        <p:spPr>
          <a:xfrm>
            <a:off x="6583680" y="3200400"/>
            <a:ext cx="2194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購入体験を最適化する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使いやすいインターフェース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実績紹介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280160"/>
            <a:ext cx="2743200" cy="301752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280160"/>
            <a:ext cx="2743200" cy="1371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73736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1.8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457200" y="24688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倍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28803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CVR改善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94360" y="3291840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中小企業コーポレートサイト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リニューアル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429000" y="1280160"/>
            <a:ext cx="2743200" cy="301752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10" name="Shape 8"/>
          <p:cNvSpPr/>
          <p:nvPr/>
        </p:nvSpPr>
        <p:spPr>
          <a:xfrm>
            <a:off x="3429000" y="1280160"/>
            <a:ext cx="2743200" cy="1371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1" name="Text 9"/>
          <p:cNvSpPr/>
          <p:nvPr/>
        </p:nvSpPr>
        <p:spPr>
          <a:xfrm>
            <a:off x="3429000" y="173736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800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3429000" y="24688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万円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3429000" y="28803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月商達成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566160" y="3291840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D2CブランドECサイト構築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(300万→800万に成長)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400800" y="1280160"/>
            <a:ext cx="2743200" cy="301752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16" name="Shape 14"/>
          <p:cNvSpPr/>
          <p:nvPr/>
        </p:nvSpPr>
        <p:spPr>
          <a:xfrm>
            <a:off x="6400800" y="1280160"/>
            <a:ext cx="2743200" cy="1371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0" y="173736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3.2</a:t>
            </a:r>
            <a:endParaRPr lang="en-US" sz="6400" dirty="0"/>
          </a:p>
        </p:txBody>
      </p:sp>
      <p:sp>
        <p:nvSpPr>
          <p:cNvPr id="18" name="Text 16"/>
          <p:cNvSpPr/>
          <p:nvPr/>
        </p:nvSpPr>
        <p:spPr>
          <a:xfrm>
            <a:off x="6400800" y="24688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%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6400800" y="28803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CVR達成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537960" y="3291840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SaaS企業LP制作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(広告経由のコンバージョン)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料金・お問い合わせ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28016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料金目安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31520" y="1828800"/>
            <a:ext cx="7680960" cy="45720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5" name="Text 3"/>
          <p:cNvSpPr/>
          <p:nvPr/>
        </p:nvSpPr>
        <p:spPr>
          <a:xfrm>
            <a:off x="1005840" y="1920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LP制作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29200" y="192024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30万円〜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31520" y="2377440"/>
            <a:ext cx="7680960" cy="45720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8" name="Text 6"/>
          <p:cNvSpPr/>
          <p:nvPr/>
        </p:nvSpPr>
        <p:spPr>
          <a:xfrm>
            <a:off x="1005840" y="24688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コーポレートサイト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029200" y="24688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50万円〜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31520" y="2926080"/>
            <a:ext cx="7680960" cy="457200"/>
          </a:xfrm>
          <a:prstGeom prst="rect">
            <a:avLst/>
          </a:prstGeom>
          <a:solidFill>
            <a:srgbClr val="F5F7FA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30175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ECサイトUI設計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029200" y="30175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お見積もり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731520" y="3474720"/>
            <a:ext cx="7680960" cy="1097280"/>
          </a:xfrm>
          <a:prstGeom prst="rect">
            <a:avLst/>
          </a:prstGeom>
          <a:solidFill>
            <a:srgbClr val="1E2761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pic>
        <p:nvPicPr>
          <p:cNvPr id="1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8720" y="3794760"/>
            <a:ext cx="457200" cy="457200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1828800" y="37033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お問い合わせ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828800" y="402336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misaki@example.com</a:t>
            </a:r>
            <a:endParaRPr lang="en-US" sz="2000" dirty="0"/>
          </a:p>
        </p:txBody>
      </p:sp>
      <p:sp>
        <p:nvSpPr>
          <p:cNvPr id="17" name="Text 14"/>
          <p:cNvSpPr/>
          <p:nvPr/>
        </p:nvSpPr>
        <p:spPr>
          <a:xfrm>
            <a:off x="731520" y="466344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お気軽にご相談ください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Webデザイナー 自己紹介</dc:title>
  <dc:subject>PptxGenJS Presentation</dc:subject>
  <dc:creator>田中 美咲</dc:creator>
  <cp:lastModifiedBy>田中 美咲</cp:lastModifiedBy>
  <cp:revision>1</cp:revision>
  <dcterms:created xsi:type="dcterms:W3CDTF">2026-02-10T10:44:49Z</dcterms:created>
  <dcterms:modified xsi:type="dcterms:W3CDTF">2026-02-10T10:44:49Z</dcterms:modified>
</cp:coreProperties>
</file>